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345" r:id="rId3"/>
    <p:sldId id="269" r:id="rId4"/>
    <p:sldId id="258" r:id="rId5"/>
    <p:sldId id="327" r:id="rId6"/>
    <p:sldId id="257" r:id="rId7"/>
    <p:sldId id="293" r:id="rId8"/>
    <p:sldId id="297" r:id="rId9"/>
    <p:sldId id="337" r:id="rId10"/>
    <p:sldId id="342" r:id="rId11"/>
    <p:sldId id="292" r:id="rId12"/>
    <p:sldId id="325" r:id="rId13"/>
    <p:sldId id="283" r:id="rId14"/>
    <p:sldId id="308" r:id="rId15"/>
    <p:sldId id="309" r:id="rId16"/>
    <p:sldId id="285" r:id="rId17"/>
    <p:sldId id="290" r:id="rId18"/>
    <p:sldId id="275" r:id="rId19"/>
    <p:sldId id="301" r:id="rId20"/>
    <p:sldId id="274" r:id="rId21"/>
    <p:sldId id="334" r:id="rId22"/>
    <p:sldId id="317" r:id="rId23"/>
    <p:sldId id="314" r:id="rId24"/>
    <p:sldId id="329" r:id="rId25"/>
    <p:sldId id="335" r:id="rId26"/>
    <p:sldId id="343" r:id="rId27"/>
    <p:sldId id="344" r:id="rId28"/>
    <p:sldId id="330" r:id="rId29"/>
    <p:sldId id="331" r:id="rId30"/>
    <p:sldId id="341" r:id="rId31"/>
    <p:sldId id="324" r:id="rId32"/>
    <p:sldId id="328" r:id="rId33"/>
    <p:sldId id="351" r:id="rId34"/>
    <p:sldId id="332" r:id="rId35"/>
    <p:sldId id="346" r:id="rId36"/>
    <p:sldId id="347" r:id="rId37"/>
    <p:sldId id="348" r:id="rId38"/>
    <p:sldId id="349" r:id="rId39"/>
    <p:sldId id="333" r:id="rId40"/>
    <p:sldId id="350" r:id="rId41"/>
    <p:sldId id="340" r:id="rId42"/>
    <p:sldId id="266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258"/>
            <p14:sldId id="327"/>
            <p14:sldId id="257"/>
            <p14:sldId id="293"/>
            <p14:sldId id="297"/>
            <p14:sldId id="337"/>
            <p14:sldId id="342"/>
            <p14:sldId id="292"/>
            <p14:sldId id="325"/>
            <p14:sldId id="283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41"/>
            <p14:sldId id="324"/>
            <p14:sldId id="328"/>
            <p14:sldId id="351"/>
            <p14:sldId id="332"/>
            <p14:sldId id="346"/>
            <p14:sldId id="347"/>
            <p14:sldId id="348"/>
            <p14:sldId id="349"/>
            <p14:sldId id="333"/>
            <p14:sldId id="350"/>
            <p14:sldId id="340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Raspberry Pi Sensor and Security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667000"/>
            <a:ext cx="6286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buttons….Senses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851EE-43E1-47F2-A450-1D2518BC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499434"/>
            <a:ext cx="7239000" cy="53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Radio…Show FM and TCAS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Buttons…Linux, Python.</a:t>
            </a:r>
          </a:p>
          <a:p>
            <a:r>
              <a:rPr lang="en-US" dirty="0"/>
              <a:t>I2C Devices.  Look at display</a:t>
            </a:r>
          </a:p>
          <a:p>
            <a:r>
              <a:rPr lang="en-US" dirty="0"/>
              <a:t>I2C Devices Look at Pressure sensor 4 ways.  Linux, Python, </a:t>
            </a:r>
            <a:r>
              <a:rPr lang="en-US" dirty="0" err="1"/>
              <a:t>smbus</a:t>
            </a:r>
            <a:r>
              <a:rPr lang="en-US" dirty="0"/>
              <a:t> and MRAA.</a:t>
            </a:r>
          </a:p>
          <a:p>
            <a:r>
              <a:rPr lang="en-US" dirty="0"/>
              <a:t>Look at SPI compare SPI to I2C.</a:t>
            </a:r>
          </a:p>
          <a:p>
            <a:r>
              <a:rPr lang="en-US" dirty="0"/>
              <a:t>ADC to Display. </a:t>
            </a:r>
          </a:p>
          <a:p>
            <a:r>
              <a:rPr lang="en-US" dirty="0"/>
              <a:t>Sockets and communications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Only open required sockets.</a:t>
            </a:r>
          </a:p>
          <a:p>
            <a:pPr marL="0" indent="0">
              <a:buNone/>
            </a:pPr>
            <a:r>
              <a:rPr lang="en-US" dirty="0"/>
              <a:t>5.  Make sure your socket can take anything. Buffer over</a:t>
            </a:r>
          </a:p>
          <a:p>
            <a:pPr marL="0" indent="0">
              <a:buNone/>
            </a:pPr>
            <a:r>
              <a:rPr lang="en-US" dirty="0"/>
              <a:t>     -runs have been used as successful attacks.</a:t>
            </a:r>
          </a:p>
          <a:p>
            <a:pPr marL="0" indent="0">
              <a:buNone/>
            </a:pPr>
            <a:r>
              <a:rPr lang="en-US" dirty="0"/>
              <a:t>TLS/SSL Transport Layer Security / Secure Socket Layer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 err="1"/>
              <a:t>sudo</a:t>
            </a:r>
            <a:r>
              <a:rPr lang="en-US" sz="3600" b="1" dirty="0"/>
              <a:t> service apache2 stop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86757"/>
              </p:ext>
            </p:extLst>
          </p:nvPr>
        </p:nvGraphicFramePr>
        <p:xfrm>
          <a:off x="76200" y="1447800"/>
          <a:ext cx="8839200" cy="515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1000MHz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7 900MHz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8 1200MHz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EBED-F9C4-4E7B-A6E7-E99340E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 and Hack with the code and sensors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6146-7724-4306-8704-3B3B2D5F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14799"/>
            <a:ext cx="8305800" cy="23907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Make the Pressure Sensor display on the LCD</a:t>
            </a:r>
          </a:p>
          <a:p>
            <a:r>
              <a:rPr lang="en-US" dirty="0"/>
              <a:t>Make a settable thermostat using the buttons, thermo sensor and relay.</a:t>
            </a:r>
          </a:p>
          <a:p>
            <a:r>
              <a:rPr lang="en-US" dirty="0"/>
              <a:t>Make a Temp and Barometer display with Rising / Falling pressure.</a:t>
            </a:r>
          </a:p>
          <a:p>
            <a:r>
              <a:rPr lang="en-US" dirty="0"/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-shared –I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/include/python2.7/ -l python2.7 -l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mraa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-o adcPythonC.so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adcPythonC.c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E4533-E6AB-403F-982E-C42BDE4D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600200"/>
            <a:ext cx="61150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8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5512-7B42-4E06-B9DC-47FDF846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2667000" cy="990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9478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895600" y="104658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5410200" y="102406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708046" y="25183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3124200" y="394196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5410200" y="38935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3094462" y="5642964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5410199" y="5658053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960592" y="2513730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1982</Words>
  <Application>Microsoft Office PowerPoint</Application>
  <PresentationFormat>On-screen Show (4:3)</PresentationFormat>
  <Paragraphs>278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Times New Roman</vt:lpstr>
      <vt:lpstr>Clarity</vt:lpstr>
      <vt:lpstr>Raspberry Pi Sensor and Security More Fun with Pi</vt:lpstr>
      <vt:lpstr>This is What We are Doing Today</vt:lpstr>
      <vt:lpstr>Outline: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Text Editor with Code Context  “Geany”</vt:lpstr>
      <vt:lpstr>Raspberry Pi as Wireless Access Point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link, and run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Share ip addresses and open other lab station  webpages</vt:lpstr>
      <vt:lpstr>There observer on the network</vt:lpstr>
      <vt:lpstr>Wireshark Data Capture HTTPS via ngrok</vt:lpstr>
      <vt:lpstr>Even running on the Pi, the Data cannot be read</vt:lpstr>
      <vt:lpstr>Explore and Hack with the code and sensors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2019-02-06T02:22:51Z</dcterms:modified>
</cp:coreProperties>
</file>